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18DC3-B31E-5CE0-F0CC-135BF5952FE5}" v="18" dt="2025-06-11T04:05:18.725"/>
    <p1510:client id="{78C1D944-C5E2-4D33-BE3A-5C243E175D98}" v="23" dt="2025-06-10T10:50:30.800"/>
    <p1510:client id="{B93A56CB-D389-2B27-7D59-0C4563C48132}" v="2" dt="2025-06-11T04:10:09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Jones (Ben Jones)" userId="e6e8a0f3-34fe-4d14-b7ab-3a9f1769fff2" providerId="ADAL" clId="{014A208C-71D7-40A5-9295-D811E515A970}"/>
    <pc:docChg chg="delSld modSld">
      <pc:chgData name="Ben Jones (Ben Jones)" userId="e6e8a0f3-34fe-4d14-b7ab-3a9f1769fff2" providerId="ADAL" clId="{014A208C-71D7-40A5-9295-D811E515A970}" dt="2025-06-10T03:38:36.213" v="15" actId="47"/>
      <pc:docMkLst>
        <pc:docMk/>
      </pc:docMkLst>
      <pc:sldChg chg="modSp mod">
        <pc:chgData name="Ben Jones (Ben Jones)" userId="e6e8a0f3-34fe-4d14-b7ab-3a9f1769fff2" providerId="ADAL" clId="{014A208C-71D7-40A5-9295-D811E515A970}" dt="2025-06-10T03:38:29.012" v="9" actId="20577"/>
        <pc:sldMkLst>
          <pc:docMk/>
          <pc:sldMk cId="4046351447" sldId="256"/>
        </pc:sldMkLst>
        <pc:spChg chg="mod">
          <ac:chgData name="Ben Jones (Ben Jones)" userId="e6e8a0f3-34fe-4d14-b7ab-3a9f1769fff2" providerId="ADAL" clId="{014A208C-71D7-40A5-9295-D811E515A970}" dt="2025-06-10T03:38:29.012" v="9" actId="20577"/>
          <ac:spMkLst>
            <pc:docMk/>
            <pc:sldMk cId="4046351447" sldId="256"/>
            <ac:spMk id="3" creationId="{2007677D-E31B-D163-E787-0648982398C7}"/>
          </ac:spMkLst>
        </pc:spChg>
      </pc:sldChg>
      <pc:sldChg chg="del">
        <pc:chgData name="Ben Jones (Ben Jones)" userId="e6e8a0f3-34fe-4d14-b7ab-3a9f1769fff2" providerId="ADAL" clId="{014A208C-71D7-40A5-9295-D811E515A970}" dt="2025-06-10T03:38:31.765" v="10" actId="47"/>
        <pc:sldMkLst>
          <pc:docMk/>
          <pc:sldMk cId="3809958420" sldId="258"/>
        </pc:sldMkLst>
      </pc:sldChg>
      <pc:sldChg chg="del">
        <pc:chgData name="Ben Jones (Ben Jones)" userId="e6e8a0f3-34fe-4d14-b7ab-3a9f1769fff2" providerId="ADAL" clId="{014A208C-71D7-40A5-9295-D811E515A970}" dt="2025-06-10T03:38:32.853" v="11" actId="47"/>
        <pc:sldMkLst>
          <pc:docMk/>
          <pc:sldMk cId="935061494" sldId="259"/>
        </pc:sldMkLst>
      </pc:sldChg>
      <pc:sldChg chg="del">
        <pc:chgData name="Ben Jones (Ben Jones)" userId="e6e8a0f3-34fe-4d14-b7ab-3a9f1769fff2" providerId="ADAL" clId="{014A208C-71D7-40A5-9295-D811E515A970}" dt="2025-06-10T03:38:33.492" v="12" actId="47"/>
        <pc:sldMkLst>
          <pc:docMk/>
          <pc:sldMk cId="553467654" sldId="260"/>
        </pc:sldMkLst>
      </pc:sldChg>
      <pc:sldChg chg="del">
        <pc:chgData name="Ben Jones (Ben Jones)" userId="e6e8a0f3-34fe-4d14-b7ab-3a9f1769fff2" providerId="ADAL" clId="{014A208C-71D7-40A5-9295-D811E515A970}" dt="2025-06-10T03:38:36.213" v="15" actId="47"/>
        <pc:sldMkLst>
          <pc:docMk/>
          <pc:sldMk cId="3817010905" sldId="261"/>
        </pc:sldMkLst>
      </pc:sldChg>
      <pc:sldChg chg="del">
        <pc:chgData name="Ben Jones (Ben Jones)" userId="e6e8a0f3-34fe-4d14-b7ab-3a9f1769fff2" providerId="ADAL" clId="{014A208C-71D7-40A5-9295-D811E515A970}" dt="2025-06-10T03:38:34.351" v="14" actId="47"/>
        <pc:sldMkLst>
          <pc:docMk/>
          <pc:sldMk cId="4120231659" sldId="262"/>
        </pc:sldMkLst>
      </pc:sldChg>
      <pc:sldChg chg="del">
        <pc:chgData name="Ben Jones (Ben Jones)" userId="e6e8a0f3-34fe-4d14-b7ab-3a9f1769fff2" providerId="ADAL" clId="{014A208C-71D7-40A5-9295-D811E515A970}" dt="2025-06-10T03:38:33.961" v="13" actId="47"/>
        <pc:sldMkLst>
          <pc:docMk/>
          <pc:sldMk cId="3146773800" sldId="263"/>
        </pc:sldMkLst>
      </pc:sldChg>
    </pc:docChg>
  </pc:docChgLst>
  <pc:docChgLst>
    <pc:chgData name="Ben Jones (Ben Jones)" userId="S::benjamin.jones21@det.nsw.edu.au::e6e8a0f3-34fe-4d14-b7ab-3a9f1769fff2" providerId="AD" clId="Web-{1B818DC3-B31E-5CE0-F0CC-135BF5952FE5}"/>
    <pc:docChg chg="addSld delSld modSld">
      <pc:chgData name="Ben Jones (Ben Jones)" userId="S::benjamin.jones21@det.nsw.edu.au::e6e8a0f3-34fe-4d14-b7ab-3a9f1769fff2" providerId="AD" clId="Web-{1B818DC3-B31E-5CE0-F0CC-135BF5952FE5}" dt="2025-06-11T04:05:18.725" v="13"/>
      <pc:docMkLst>
        <pc:docMk/>
      </pc:docMkLst>
      <pc:sldChg chg="modSp">
        <pc:chgData name="Ben Jones (Ben Jones)" userId="S::benjamin.jones21@det.nsw.edu.au::e6e8a0f3-34fe-4d14-b7ab-3a9f1769fff2" providerId="AD" clId="Web-{1B818DC3-B31E-5CE0-F0CC-135BF5952FE5}" dt="2025-06-11T04:04:34.271" v="7" actId="20577"/>
        <pc:sldMkLst>
          <pc:docMk/>
          <pc:sldMk cId="3539071505" sldId="261"/>
        </pc:sldMkLst>
        <pc:spChg chg="mod">
          <ac:chgData name="Ben Jones (Ben Jones)" userId="S::benjamin.jones21@det.nsw.edu.au::e6e8a0f3-34fe-4d14-b7ab-3a9f1769fff2" providerId="AD" clId="Web-{1B818DC3-B31E-5CE0-F0CC-135BF5952FE5}" dt="2025-06-11T04:04:31.552" v="6" actId="20577"/>
          <ac:spMkLst>
            <pc:docMk/>
            <pc:sldMk cId="3539071505" sldId="261"/>
            <ac:spMk id="7" creationId="{EFEA9320-0444-71FB-F85F-FBA13C9156C9}"/>
          </ac:spMkLst>
        </pc:spChg>
        <pc:spChg chg="mod">
          <ac:chgData name="Ben Jones (Ben Jones)" userId="S::benjamin.jones21@det.nsw.edu.au::e6e8a0f3-34fe-4d14-b7ab-3a9f1769fff2" providerId="AD" clId="Web-{1B818DC3-B31E-5CE0-F0CC-135BF5952FE5}" dt="2025-06-11T04:04:34.271" v="7" actId="20577"/>
          <ac:spMkLst>
            <pc:docMk/>
            <pc:sldMk cId="3539071505" sldId="261"/>
            <ac:spMk id="9" creationId="{D6523559-2C61-8EBE-6F77-9D95DA6B8E76}"/>
          </ac:spMkLst>
        </pc:spChg>
      </pc:sldChg>
      <pc:sldChg chg="modSp">
        <pc:chgData name="Ben Jones (Ben Jones)" userId="S::benjamin.jones21@det.nsw.edu.au::e6e8a0f3-34fe-4d14-b7ab-3a9f1769fff2" providerId="AD" clId="Web-{1B818DC3-B31E-5CE0-F0CC-135BF5952FE5}" dt="2025-06-11T04:04:17.411" v="5" actId="20577"/>
        <pc:sldMkLst>
          <pc:docMk/>
          <pc:sldMk cId="3768076261" sldId="262"/>
        </pc:sldMkLst>
        <pc:spChg chg="mod">
          <ac:chgData name="Ben Jones (Ben Jones)" userId="S::benjamin.jones21@det.nsw.edu.au::e6e8a0f3-34fe-4d14-b7ab-3a9f1769fff2" providerId="AD" clId="Web-{1B818DC3-B31E-5CE0-F0CC-135BF5952FE5}" dt="2025-06-11T04:04:17.411" v="5" actId="20577"/>
          <ac:spMkLst>
            <pc:docMk/>
            <pc:sldMk cId="3768076261" sldId="262"/>
            <ac:spMk id="8" creationId="{7D7A5026-098C-E06D-AE74-C3BF1B1C95AA}"/>
          </ac:spMkLst>
        </pc:spChg>
      </pc:sldChg>
      <pc:sldChg chg="delSp modSp">
        <pc:chgData name="Ben Jones (Ben Jones)" userId="S::benjamin.jones21@det.nsw.edu.au::e6e8a0f3-34fe-4d14-b7ab-3a9f1769fff2" providerId="AD" clId="Web-{1B818DC3-B31E-5CE0-F0CC-135BF5952FE5}" dt="2025-06-11T04:04:51.193" v="11"/>
        <pc:sldMkLst>
          <pc:docMk/>
          <pc:sldMk cId="549990195" sldId="264"/>
        </pc:sldMkLst>
        <pc:spChg chg="del mod">
          <ac:chgData name="Ben Jones (Ben Jones)" userId="S::benjamin.jones21@det.nsw.edu.au::e6e8a0f3-34fe-4d14-b7ab-3a9f1769fff2" providerId="AD" clId="Web-{1B818DC3-B31E-5CE0-F0CC-135BF5952FE5}" dt="2025-06-11T04:04:51.193" v="11"/>
          <ac:spMkLst>
            <pc:docMk/>
            <pc:sldMk cId="549990195" sldId="264"/>
            <ac:spMk id="2" creationId="{3E5AD161-60F0-E66F-08D7-69EE880648AE}"/>
          </ac:spMkLst>
        </pc:spChg>
      </pc:sldChg>
      <pc:sldChg chg="new del">
        <pc:chgData name="Ben Jones (Ben Jones)" userId="S::benjamin.jones21@det.nsw.edu.au::e6e8a0f3-34fe-4d14-b7ab-3a9f1769fff2" providerId="AD" clId="Web-{1B818DC3-B31E-5CE0-F0CC-135BF5952FE5}" dt="2025-06-11T04:05:18.725" v="13"/>
        <pc:sldMkLst>
          <pc:docMk/>
          <pc:sldMk cId="869652666" sldId="265"/>
        </pc:sldMkLst>
      </pc:sldChg>
    </pc:docChg>
  </pc:docChgLst>
  <pc:docChgLst>
    <pc:chgData name="Ben Jones (Ben Jones)" userId="e6e8a0f3-34fe-4d14-b7ab-3a9f1769fff2" providerId="ADAL" clId="{78C1D944-C5E2-4D33-BE3A-5C243E175D98}"/>
    <pc:docChg chg="undo custSel addSld modSld">
      <pc:chgData name="Ben Jones (Ben Jones)" userId="e6e8a0f3-34fe-4d14-b7ab-3a9f1769fff2" providerId="ADAL" clId="{78C1D944-C5E2-4D33-BE3A-5C243E175D98}" dt="2025-06-10T11:43:37.807" v="859" actId="20577"/>
      <pc:docMkLst>
        <pc:docMk/>
      </pc:docMkLst>
      <pc:sldChg chg="modSp mod">
        <pc:chgData name="Ben Jones (Ben Jones)" userId="e6e8a0f3-34fe-4d14-b7ab-3a9f1769fff2" providerId="ADAL" clId="{78C1D944-C5E2-4D33-BE3A-5C243E175D98}" dt="2025-06-10T10:43:57.192" v="852" actId="20577"/>
        <pc:sldMkLst>
          <pc:docMk/>
          <pc:sldMk cId="137375155" sldId="257"/>
        </pc:sldMkLst>
        <pc:spChg chg="mod">
          <ac:chgData name="Ben Jones (Ben Jones)" userId="e6e8a0f3-34fe-4d14-b7ab-3a9f1769fff2" providerId="ADAL" clId="{78C1D944-C5E2-4D33-BE3A-5C243E175D98}" dt="2025-06-10T10:43:57.192" v="852" actId="20577"/>
          <ac:spMkLst>
            <pc:docMk/>
            <pc:sldMk cId="137375155" sldId="257"/>
            <ac:spMk id="6" creationId="{6295203F-60F9-52C2-FCE9-126DC3FF14DC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0:18:29.456" v="9" actId="20577"/>
        <pc:sldMkLst>
          <pc:docMk/>
          <pc:sldMk cId="3635014069" sldId="258"/>
        </pc:sldMkLst>
        <pc:spChg chg="del mod ord">
          <ac:chgData name="Ben Jones (Ben Jones)" userId="e6e8a0f3-34fe-4d14-b7ab-3a9f1769fff2" providerId="ADAL" clId="{78C1D944-C5E2-4D33-BE3A-5C243E175D98}" dt="2025-06-10T10:18:22.469" v="1" actId="700"/>
          <ac:spMkLst>
            <pc:docMk/>
            <pc:sldMk cId="3635014069" sldId="258"/>
            <ac:spMk id="2" creationId="{433DCE4A-741B-0840-AB3D-6BCC0CF7A4DF}"/>
          </ac:spMkLst>
        </pc:spChg>
        <pc:spChg chg="del mod ord">
          <ac:chgData name="Ben Jones (Ben Jones)" userId="e6e8a0f3-34fe-4d14-b7ab-3a9f1769fff2" providerId="ADAL" clId="{78C1D944-C5E2-4D33-BE3A-5C243E175D98}" dt="2025-06-10T10:18:22.469" v="1" actId="700"/>
          <ac:spMkLst>
            <pc:docMk/>
            <pc:sldMk cId="3635014069" sldId="258"/>
            <ac:spMk id="3" creationId="{899E9525-4288-EB9D-AE0B-7E1D12803FCB}"/>
          </ac:spMkLst>
        </pc:spChg>
        <pc:spChg chg="del">
          <ac:chgData name="Ben Jones (Ben Jones)" userId="e6e8a0f3-34fe-4d14-b7ab-3a9f1769fff2" providerId="ADAL" clId="{78C1D944-C5E2-4D33-BE3A-5C243E175D98}" dt="2025-06-10T10:18:22.469" v="1" actId="700"/>
          <ac:spMkLst>
            <pc:docMk/>
            <pc:sldMk cId="3635014069" sldId="258"/>
            <ac:spMk id="4" creationId="{B4FF68E1-671A-D9B2-D9B2-431B35F8ED63}"/>
          </ac:spMkLst>
        </pc:spChg>
        <pc:spChg chg="add mod ord">
          <ac:chgData name="Ben Jones (Ben Jones)" userId="e6e8a0f3-34fe-4d14-b7ab-3a9f1769fff2" providerId="ADAL" clId="{78C1D944-C5E2-4D33-BE3A-5C243E175D98}" dt="2025-06-10T10:18:24.928" v="6" actId="20577"/>
          <ac:spMkLst>
            <pc:docMk/>
            <pc:sldMk cId="3635014069" sldId="258"/>
            <ac:spMk id="5" creationId="{3A179642-EA8A-3ADF-9E0E-56E7F6E9C340}"/>
          </ac:spMkLst>
        </pc:spChg>
        <pc:spChg chg="add mod ord">
          <ac:chgData name="Ben Jones (Ben Jones)" userId="e6e8a0f3-34fe-4d14-b7ab-3a9f1769fff2" providerId="ADAL" clId="{78C1D944-C5E2-4D33-BE3A-5C243E175D98}" dt="2025-06-10T10:18:29.456" v="9" actId="20577"/>
          <ac:spMkLst>
            <pc:docMk/>
            <pc:sldMk cId="3635014069" sldId="258"/>
            <ac:spMk id="6" creationId="{1E0B453A-CD21-CEA9-19F5-A9097CDD28B8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0:26:42.249" v="156" actId="27636"/>
        <pc:sldMkLst>
          <pc:docMk/>
          <pc:sldMk cId="3761732179" sldId="259"/>
        </pc:sldMkLst>
        <pc:spChg chg="del mod ord">
          <ac:chgData name="Ben Jones (Ben Jones)" userId="e6e8a0f3-34fe-4d14-b7ab-3a9f1769fff2" providerId="ADAL" clId="{78C1D944-C5E2-4D33-BE3A-5C243E175D98}" dt="2025-06-10T10:20:37.666" v="11" actId="700"/>
          <ac:spMkLst>
            <pc:docMk/>
            <pc:sldMk cId="3761732179" sldId="259"/>
            <ac:spMk id="2" creationId="{6BC6F18A-50A0-5F01-FEAB-4F35D8C359A0}"/>
          </ac:spMkLst>
        </pc:spChg>
        <pc:spChg chg="del mod ord">
          <ac:chgData name="Ben Jones (Ben Jones)" userId="e6e8a0f3-34fe-4d14-b7ab-3a9f1769fff2" providerId="ADAL" clId="{78C1D944-C5E2-4D33-BE3A-5C243E175D98}" dt="2025-06-10T10:20:37.666" v="11" actId="700"/>
          <ac:spMkLst>
            <pc:docMk/>
            <pc:sldMk cId="3761732179" sldId="259"/>
            <ac:spMk id="3" creationId="{54CB68D8-3828-8D9F-5BA1-F26475E17F10}"/>
          </ac:spMkLst>
        </pc:spChg>
        <pc:spChg chg="add mod ord">
          <ac:chgData name="Ben Jones (Ben Jones)" userId="e6e8a0f3-34fe-4d14-b7ab-3a9f1769fff2" providerId="ADAL" clId="{78C1D944-C5E2-4D33-BE3A-5C243E175D98}" dt="2025-06-10T10:20:44.568" v="33" actId="20577"/>
          <ac:spMkLst>
            <pc:docMk/>
            <pc:sldMk cId="3761732179" sldId="259"/>
            <ac:spMk id="4" creationId="{34E858F3-6574-26AD-D895-9F4874EC3BF2}"/>
          </ac:spMkLst>
        </pc:spChg>
        <pc:spChg chg="add del mod ord">
          <ac:chgData name="Ben Jones (Ben Jones)" userId="e6e8a0f3-34fe-4d14-b7ab-3a9f1769fff2" providerId="ADAL" clId="{78C1D944-C5E2-4D33-BE3A-5C243E175D98}" dt="2025-06-10T10:22:49.706" v="130"/>
          <ac:spMkLst>
            <pc:docMk/>
            <pc:sldMk cId="3761732179" sldId="259"/>
            <ac:spMk id="5" creationId="{77DCFBFC-F0A8-F3A5-427B-4F924F194E43}"/>
          </ac:spMkLst>
        </pc:spChg>
        <pc:spChg chg="add mod ord">
          <ac:chgData name="Ben Jones (Ben Jones)" userId="e6e8a0f3-34fe-4d14-b7ab-3a9f1769fff2" providerId="ADAL" clId="{78C1D944-C5E2-4D33-BE3A-5C243E175D98}" dt="2025-06-10T10:26:42.249" v="156" actId="27636"/>
          <ac:spMkLst>
            <pc:docMk/>
            <pc:sldMk cId="3761732179" sldId="259"/>
            <ac:spMk id="6" creationId="{6922DC9A-D773-BD11-9F06-5446190100C7}"/>
          </ac:spMkLst>
        </pc:spChg>
        <pc:picChg chg="add mod">
          <ac:chgData name="Ben Jones (Ben Jones)" userId="e6e8a0f3-34fe-4d14-b7ab-3a9f1769fff2" providerId="ADAL" clId="{78C1D944-C5E2-4D33-BE3A-5C243E175D98}" dt="2025-06-10T10:22:53.604" v="131" actId="27614"/>
          <ac:picMkLst>
            <pc:docMk/>
            <pc:sldMk cId="3761732179" sldId="259"/>
            <ac:picMk id="8" creationId="{5026CB8D-2FD0-2434-C269-76F083701408}"/>
          </ac:picMkLst>
        </pc:picChg>
      </pc:sldChg>
      <pc:sldChg chg="addSp delSp modSp new mod modClrScheme chgLayout">
        <pc:chgData name="Ben Jones (Ben Jones)" userId="e6e8a0f3-34fe-4d14-b7ab-3a9f1769fff2" providerId="ADAL" clId="{78C1D944-C5E2-4D33-BE3A-5C243E175D98}" dt="2025-06-10T10:27:03.572" v="160"/>
        <pc:sldMkLst>
          <pc:docMk/>
          <pc:sldMk cId="119910343" sldId="260"/>
        </pc:sldMkLst>
        <pc:spChg chg="del mod ord">
          <ac:chgData name="Ben Jones (Ben Jones)" userId="e6e8a0f3-34fe-4d14-b7ab-3a9f1769fff2" providerId="ADAL" clId="{78C1D944-C5E2-4D33-BE3A-5C243E175D98}" dt="2025-06-10T10:23:19.243" v="133" actId="700"/>
          <ac:spMkLst>
            <pc:docMk/>
            <pc:sldMk cId="119910343" sldId="260"/>
            <ac:spMk id="2" creationId="{7122FAA5-E19E-8A80-B4F2-16AE3A80892A}"/>
          </ac:spMkLst>
        </pc:spChg>
        <pc:spChg chg="del mod ord">
          <ac:chgData name="Ben Jones (Ben Jones)" userId="e6e8a0f3-34fe-4d14-b7ab-3a9f1769fff2" providerId="ADAL" clId="{78C1D944-C5E2-4D33-BE3A-5C243E175D98}" dt="2025-06-10T10:23:19.243" v="133" actId="700"/>
          <ac:spMkLst>
            <pc:docMk/>
            <pc:sldMk cId="119910343" sldId="260"/>
            <ac:spMk id="3" creationId="{576FB2C6-21C8-42FA-A68C-6805E5690CB3}"/>
          </ac:spMkLst>
        </pc:spChg>
        <pc:spChg chg="del">
          <ac:chgData name="Ben Jones (Ben Jones)" userId="e6e8a0f3-34fe-4d14-b7ab-3a9f1769fff2" providerId="ADAL" clId="{78C1D944-C5E2-4D33-BE3A-5C243E175D98}" dt="2025-06-10T10:23:19.243" v="133" actId="700"/>
          <ac:spMkLst>
            <pc:docMk/>
            <pc:sldMk cId="119910343" sldId="260"/>
            <ac:spMk id="4" creationId="{62C5E1C9-7BC1-3469-AFB1-1B216CBD00A6}"/>
          </ac:spMkLst>
        </pc:spChg>
        <pc:spChg chg="add mod ord">
          <ac:chgData name="Ben Jones (Ben Jones)" userId="e6e8a0f3-34fe-4d14-b7ab-3a9f1769fff2" providerId="ADAL" clId="{78C1D944-C5E2-4D33-BE3A-5C243E175D98}" dt="2025-06-10T10:26:03.616" v="152" actId="700"/>
          <ac:spMkLst>
            <pc:docMk/>
            <pc:sldMk cId="119910343" sldId="260"/>
            <ac:spMk id="5" creationId="{CAB6EDA1-5368-156C-E10E-309A274C4DC9}"/>
          </ac:spMkLst>
        </pc:spChg>
        <pc:spChg chg="add del mod ord">
          <ac:chgData name="Ben Jones (Ben Jones)" userId="e6e8a0f3-34fe-4d14-b7ab-3a9f1769fff2" providerId="ADAL" clId="{78C1D944-C5E2-4D33-BE3A-5C243E175D98}" dt="2025-06-10T10:26:03.616" v="152" actId="700"/>
          <ac:spMkLst>
            <pc:docMk/>
            <pc:sldMk cId="119910343" sldId="260"/>
            <ac:spMk id="6" creationId="{35749206-A58C-CBE0-6FC6-523123E0EF5C}"/>
          </ac:spMkLst>
        </pc:spChg>
        <pc:spChg chg="add del mod ord">
          <ac:chgData name="Ben Jones (Ben Jones)" userId="e6e8a0f3-34fe-4d14-b7ab-3a9f1769fff2" providerId="ADAL" clId="{78C1D944-C5E2-4D33-BE3A-5C243E175D98}" dt="2025-06-10T10:26:05.585" v="153" actId="22"/>
          <ac:spMkLst>
            <pc:docMk/>
            <pc:sldMk cId="119910343" sldId="260"/>
            <ac:spMk id="7" creationId="{E91E7BE5-7F9D-90B3-B90F-D80E25928A9A}"/>
          </ac:spMkLst>
        </pc:spChg>
        <pc:spChg chg="add del mod ord">
          <ac:chgData name="Ben Jones (Ben Jones)" userId="e6e8a0f3-34fe-4d14-b7ab-3a9f1769fff2" providerId="ADAL" clId="{78C1D944-C5E2-4D33-BE3A-5C243E175D98}" dt="2025-06-10T10:27:03.572" v="160"/>
          <ac:spMkLst>
            <pc:docMk/>
            <pc:sldMk cId="119910343" sldId="260"/>
            <ac:spMk id="8" creationId="{8B0B4C97-2535-9EAF-2C7C-8F0CAA91079E}"/>
          </ac:spMkLst>
        </pc:spChg>
        <pc:spChg chg="add mod">
          <ac:chgData name="Ben Jones (Ben Jones)" userId="e6e8a0f3-34fe-4d14-b7ab-3a9f1769fff2" providerId="ADAL" clId="{78C1D944-C5E2-4D33-BE3A-5C243E175D98}" dt="2025-06-10T10:27:01.151" v="158"/>
          <ac:spMkLst>
            <pc:docMk/>
            <pc:sldMk cId="119910343" sldId="260"/>
            <ac:spMk id="11" creationId="{6D037062-8BE8-F21E-33DA-F932ACA60810}"/>
          </ac:spMkLst>
        </pc:spChg>
        <pc:picChg chg="add mod ord">
          <ac:chgData name="Ben Jones (Ben Jones)" userId="e6e8a0f3-34fe-4d14-b7ab-3a9f1769fff2" providerId="ADAL" clId="{78C1D944-C5E2-4D33-BE3A-5C243E175D98}" dt="2025-06-10T10:26:05.585" v="153" actId="22"/>
          <ac:picMkLst>
            <pc:docMk/>
            <pc:sldMk cId="119910343" sldId="260"/>
            <ac:picMk id="10" creationId="{D2AF5855-D741-F058-7B7E-5BCEDAF86853}"/>
          </ac:picMkLst>
        </pc:picChg>
      </pc:sldChg>
      <pc:sldChg chg="addSp delSp modSp new mod modClrScheme chgLayout">
        <pc:chgData name="Ben Jones (Ben Jones)" userId="e6e8a0f3-34fe-4d14-b7ab-3a9f1769fff2" providerId="ADAL" clId="{78C1D944-C5E2-4D33-BE3A-5C243E175D98}" dt="2025-06-10T10:36:06.225" v="793" actId="20577"/>
        <pc:sldMkLst>
          <pc:docMk/>
          <pc:sldMk cId="3539071505" sldId="261"/>
        </pc:sldMkLst>
        <pc:spChg chg="del mod ord">
          <ac:chgData name="Ben Jones (Ben Jones)" userId="e6e8a0f3-34fe-4d14-b7ab-3a9f1769fff2" providerId="ADAL" clId="{78C1D944-C5E2-4D33-BE3A-5C243E175D98}" dt="2025-06-10T10:33:39.344" v="739" actId="700"/>
          <ac:spMkLst>
            <pc:docMk/>
            <pc:sldMk cId="3539071505" sldId="261"/>
            <ac:spMk id="2" creationId="{552FCBC4-955F-8AE1-F8E4-1F21413CC949}"/>
          </ac:spMkLst>
        </pc:spChg>
        <pc:spChg chg="del mod ord">
          <ac:chgData name="Ben Jones (Ben Jones)" userId="e6e8a0f3-34fe-4d14-b7ab-3a9f1769fff2" providerId="ADAL" clId="{78C1D944-C5E2-4D33-BE3A-5C243E175D98}" dt="2025-06-10T10:33:39.344" v="739" actId="700"/>
          <ac:spMkLst>
            <pc:docMk/>
            <pc:sldMk cId="3539071505" sldId="261"/>
            <ac:spMk id="3" creationId="{7A0048FB-635A-D09C-3384-BF483F124939}"/>
          </ac:spMkLst>
        </pc:spChg>
        <pc:spChg chg="del">
          <ac:chgData name="Ben Jones (Ben Jones)" userId="e6e8a0f3-34fe-4d14-b7ab-3a9f1769fff2" providerId="ADAL" clId="{78C1D944-C5E2-4D33-BE3A-5C243E175D98}" dt="2025-06-10T10:33:39.344" v="739" actId="700"/>
          <ac:spMkLst>
            <pc:docMk/>
            <pc:sldMk cId="3539071505" sldId="261"/>
            <ac:spMk id="4" creationId="{1960A6A1-305E-85AC-9DCE-424B0FD3AD65}"/>
          </ac:spMkLst>
        </pc:spChg>
        <pc:spChg chg="add mod ord">
          <ac:chgData name="Ben Jones (Ben Jones)" userId="e6e8a0f3-34fe-4d14-b7ab-3a9f1769fff2" providerId="ADAL" clId="{78C1D944-C5E2-4D33-BE3A-5C243E175D98}" dt="2025-06-10T10:36:06.225" v="793" actId="20577"/>
          <ac:spMkLst>
            <pc:docMk/>
            <pc:sldMk cId="3539071505" sldId="261"/>
            <ac:spMk id="5" creationId="{D486937B-AE08-CEA9-288B-A7E12B6EEC9E}"/>
          </ac:spMkLst>
        </pc:spChg>
        <pc:spChg chg="add del mod ord">
          <ac:chgData name="Ben Jones (Ben Jones)" userId="e6e8a0f3-34fe-4d14-b7ab-3a9f1769fff2" providerId="ADAL" clId="{78C1D944-C5E2-4D33-BE3A-5C243E175D98}" dt="2025-06-10T10:34:10.174" v="769" actId="700"/>
          <ac:spMkLst>
            <pc:docMk/>
            <pc:sldMk cId="3539071505" sldId="261"/>
            <ac:spMk id="6" creationId="{51C6FAEF-D681-780C-98A5-7C89D373BDDF}"/>
          </ac:spMkLst>
        </pc:spChg>
        <pc:spChg chg="add mod ord">
          <ac:chgData name="Ben Jones (Ben Jones)" userId="e6e8a0f3-34fe-4d14-b7ab-3a9f1769fff2" providerId="ADAL" clId="{78C1D944-C5E2-4D33-BE3A-5C243E175D98}" dt="2025-06-10T10:35:42.310" v="780" actId="368"/>
          <ac:spMkLst>
            <pc:docMk/>
            <pc:sldMk cId="3539071505" sldId="261"/>
            <ac:spMk id="7" creationId="{EFEA9320-0444-71FB-F85F-FBA13C9156C9}"/>
          </ac:spMkLst>
        </pc:spChg>
        <pc:spChg chg="add mod ord">
          <ac:chgData name="Ben Jones (Ben Jones)" userId="e6e8a0f3-34fe-4d14-b7ab-3a9f1769fff2" providerId="ADAL" clId="{78C1D944-C5E2-4D33-BE3A-5C243E175D98}" dt="2025-06-10T10:34:19.461" v="774" actId="5793"/>
          <ac:spMkLst>
            <pc:docMk/>
            <pc:sldMk cId="3539071505" sldId="261"/>
            <ac:spMk id="8" creationId="{359FE974-4D1E-3967-5B90-8562E74CE499}"/>
          </ac:spMkLst>
        </pc:spChg>
        <pc:spChg chg="add mod ord">
          <ac:chgData name="Ben Jones (Ben Jones)" userId="e6e8a0f3-34fe-4d14-b7ab-3a9f1769fff2" providerId="ADAL" clId="{78C1D944-C5E2-4D33-BE3A-5C243E175D98}" dt="2025-06-10T10:34:35.839" v="777" actId="20577"/>
          <ac:spMkLst>
            <pc:docMk/>
            <pc:sldMk cId="3539071505" sldId="261"/>
            <ac:spMk id="9" creationId="{D6523559-2C61-8EBE-6F77-9D95DA6B8E76}"/>
          </ac:spMkLst>
        </pc:spChg>
        <pc:spChg chg="add mod ord">
          <ac:chgData name="Ben Jones (Ben Jones)" userId="e6e8a0f3-34fe-4d14-b7ab-3a9f1769fff2" providerId="ADAL" clId="{78C1D944-C5E2-4D33-BE3A-5C243E175D98}" dt="2025-06-10T10:34:38.996" v="779" actId="5793"/>
          <ac:spMkLst>
            <pc:docMk/>
            <pc:sldMk cId="3539071505" sldId="261"/>
            <ac:spMk id="10" creationId="{84DCB01C-1983-9701-C36D-97E70AE72B48}"/>
          </ac:spMkLst>
        </pc:spChg>
      </pc:sldChg>
      <pc:sldChg chg="modSp add mod">
        <pc:chgData name="Ben Jones (Ben Jones)" userId="e6e8a0f3-34fe-4d14-b7ab-3a9f1769fff2" providerId="ADAL" clId="{78C1D944-C5E2-4D33-BE3A-5C243E175D98}" dt="2025-06-10T10:32:56.914" v="738" actId="20577"/>
        <pc:sldMkLst>
          <pc:docMk/>
          <pc:sldMk cId="3768076261" sldId="262"/>
        </pc:sldMkLst>
        <pc:spChg chg="mod">
          <ac:chgData name="Ben Jones (Ben Jones)" userId="e6e8a0f3-34fe-4d14-b7ab-3a9f1769fff2" providerId="ADAL" clId="{78C1D944-C5E2-4D33-BE3A-5C243E175D98}" dt="2025-06-10T10:27:55.180" v="180" actId="20577"/>
          <ac:spMkLst>
            <pc:docMk/>
            <pc:sldMk cId="3768076261" sldId="262"/>
            <ac:spMk id="5" creationId="{CB87B387-E9FE-C7F6-2747-83EEAC469951}"/>
          </ac:spMkLst>
        </pc:spChg>
        <pc:spChg chg="mod">
          <ac:chgData name="Ben Jones (Ben Jones)" userId="e6e8a0f3-34fe-4d14-b7ab-3a9f1769fff2" providerId="ADAL" clId="{78C1D944-C5E2-4D33-BE3A-5C243E175D98}" dt="2025-06-10T10:32:56.914" v="738" actId="20577"/>
          <ac:spMkLst>
            <pc:docMk/>
            <pc:sldMk cId="3768076261" sldId="262"/>
            <ac:spMk id="8" creationId="{7D7A5026-098C-E06D-AE74-C3BF1B1C95AA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1:43:37.807" v="859" actId="20577"/>
        <pc:sldMkLst>
          <pc:docMk/>
          <pc:sldMk cId="1175822862" sldId="263"/>
        </pc:sldMkLst>
        <pc:spChg chg="del mod ord">
          <ac:chgData name="Ben Jones (Ben Jones)" userId="e6e8a0f3-34fe-4d14-b7ab-3a9f1769fff2" providerId="ADAL" clId="{78C1D944-C5E2-4D33-BE3A-5C243E175D98}" dt="2025-06-10T10:36:28.714" v="796" actId="700"/>
          <ac:spMkLst>
            <pc:docMk/>
            <pc:sldMk cId="1175822862" sldId="263"/>
            <ac:spMk id="2" creationId="{B36F7922-3FD2-5254-D6C9-A29D3EC83AA0}"/>
          </ac:spMkLst>
        </pc:spChg>
        <pc:spChg chg="del">
          <ac:chgData name="Ben Jones (Ben Jones)" userId="e6e8a0f3-34fe-4d14-b7ab-3a9f1769fff2" providerId="ADAL" clId="{78C1D944-C5E2-4D33-BE3A-5C243E175D98}" dt="2025-06-10T10:36:28.714" v="796" actId="700"/>
          <ac:spMkLst>
            <pc:docMk/>
            <pc:sldMk cId="1175822862" sldId="263"/>
            <ac:spMk id="3" creationId="{76FAADD7-01A6-BF9D-8973-7FC361281E9A}"/>
          </ac:spMkLst>
        </pc:spChg>
        <pc:spChg chg="del mod ord">
          <ac:chgData name="Ben Jones (Ben Jones)" userId="e6e8a0f3-34fe-4d14-b7ab-3a9f1769fff2" providerId="ADAL" clId="{78C1D944-C5E2-4D33-BE3A-5C243E175D98}" dt="2025-06-10T10:36:28.714" v="796" actId="700"/>
          <ac:spMkLst>
            <pc:docMk/>
            <pc:sldMk cId="1175822862" sldId="263"/>
            <ac:spMk id="4" creationId="{469B33A5-F61D-55B1-29EF-64A0B9EC6CEA}"/>
          </ac:spMkLst>
        </pc:spChg>
        <pc:spChg chg="del">
          <ac:chgData name="Ben Jones (Ben Jones)" userId="e6e8a0f3-34fe-4d14-b7ab-3a9f1769fff2" providerId="ADAL" clId="{78C1D944-C5E2-4D33-BE3A-5C243E175D98}" dt="2025-06-10T10:36:28.714" v="796" actId="700"/>
          <ac:spMkLst>
            <pc:docMk/>
            <pc:sldMk cId="1175822862" sldId="263"/>
            <ac:spMk id="5" creationId="{8E616ABA-FB50-2BEE-2BA7-350C3EEF918E}"/>
          </ac:spMkLst>
        </pc:spChg>
        <pc:spChg chg="del">
          <ac:chgData name="Ben Jones (Ben Jones)" userId="e6e8a0f3-34fe-4d14-b7ab-3a9f1769fff2" providerId="ADAL" clId="{78C1D944-C5E2-4D33-BE3A-5C243E175D98}" dt="2025-06-10T10:36:28.714" v="796" actId="700"/>
          <ac:spMkLst>
            <pc:docMk/>
            <pc:sldMk cId="1175822862" sldId="263"/>
            <ac:spMk id="6" creationId="{EE2C01EF-8D67-4170-14B9-59272CE770C8}"/>
          </ac:spMkLst>
        </pc:spChg>
        <pc:spChg chg="add mod ord">
          <ac:chgData name="Ben Jones (Ben Jones)" userId="e6e8a0f3-34fe-4d14-b7ab-3a9f1769fff2" providerId="ADAL" clId="{78C1D944-C5E2-4D33-BE3A-5C243E175D98}" dt="2025-06-10T10:36:36.547" v="798" actId="20577"/>
          <ac:spMkLst>
            <pc:docMk/>
            <pc:sldMk cId="1175822862" sldId="263"/>
            <ac:spMk id="7" creationId="{56C6F239-F5E8-6417-880B-0B56CE59D207}"/>
          </ac:spMkLst>
        </pc:spChg>
        <pc:spChg chg="add mod ord">
          <ac:chgData name="Ben Jones (Ben Jones)" userId="e6e8a0f3-34fe-4d14-b7ab-3a9f1769fff2" providerId="ADAL" clId="{78C1D944-C5E2-4D33-BE3A-5C243E175D98}" dt="2025-06-10T11:43:37.807" v="859" actId="20577"/>
          <ac:spMkLst>
            <pc:docMk/>
            <pc:sldMk cId="1175822862" sldId="263"/>
            <ac:spMk id="8" creationId="{A8D1847C-4AD3-1D2C-43B8-828394D9FF0E}"/>
          </ac:spMkLst>
        </pc:spChg>
      </pc:sldChg>
      <pc:sldChg chg="addSp delSp modSp new mod modClrScheme chgLayout">
        <pc:chgData name="Ben Jones (Ben Jones)" userId="e6e8a0f3-34fe-4d14-b7ab-3a9f1769fff2" providerId="ADAL" clId="{78C1D944-C5E2-4D33-BE3A-5C243E175D98}" dt="2025-06-10T11:43:34.085" v="858" actId="20577"/>
        <pc:sldMkLst>
          <pc:docMk/>
          <pc:sldMk cId="549990195" sldId="264"/>
        </pc:sldMkLst>
        <pc:spChg chg="add">
          <ac:chgData name="Ben Jones (Ben Jones)" userId="e6e8a0f3-34fe-4d14-b7ab-3a9f1769fff2" providerId="ADAL" clId="{78C1D944-C5E2-4D33-BE3A-5C243E175D98}" dt="2025-06-10T10:50:30.800" v="857"/>
          <ac:spMkLst>
            <pc:docMk/>
            <pc:sldMk cId="549990195" sldId="264"/>
            <ac:spMk id="2" creationId="{3E5AD161-60F0-E66F-08D7-69EE880648AE}"/>
          </ac:spMkLst>
        </pc:spChg>
        <pc:spChg chg="del mod ord">
          <ac:chgData name="Ben Jones (Ben Jones)" userId="e6e8a0f3-34fe-4d14-b7ab-3a9f1769fff2" providerId="ADAL" clId="{78C1D944-C5E2-4D33-BE3A-5C243E175D98}" dt="2025-06-10T10:37:18.750" v="805" actId="700"/>
          <ac:spMkLst>
            <pc:docMk/>
            <pc:sldMk cId="549990195" sldId="264"/>
            <ac:spMk id="2" creationId="{A57EB72A-FAC9-5FF8-E6A3-8E830C23359A}"/>
          </ac:spMkLst>
        </pc:spChg>
        <pc:spChg chg="del">
          <ac:chgData name="Ben Jones (Ben Jones)" userId="e6e8a0f3-34fe-4d14-b7ab-3a9f1769fff2" providerId="ADAL" clId="{78C1D944-C5E2-4D33-BE3A-5C243E175D98}" dt="2025-06-10T10:37:18.750" v="805" actId="700"/>
          <ac:spMkLst>
            <pc:docMk/>
            <pc:sldMk cId="549990195" sldId="264"/>
            <ac:spMk id="3" creationId="{4B459B9A-A121-9FB8-3533-C68A5F13F534}"/>
          </ac:spMkLst>
        </pc:spChg>
        <pc:spChg chg="del mod ord">
          <ac:chgData name="Ben Jones (Ben Jones)" userId="e6e8a0f3-34fe-4d14-b7ab-3a9f1769fff2" providerId="ADAL" clId="{78C1D944-C5E2-4D33-BE3A-5C243E175D98}" dt="2025-06-10T10:37:18.750" v="805" actId="700"/>
          <ac:spMkLst>
            <pc:docMk/>
            <pc:sldMk cId="549990195" sldId="264"/>
            <ac:spMk id="4" creationId="{A399DAE5-01B5-FB06-16F1-C5755F25B1DD}"/>
          </ac:spMkLst>
        </pc:spChg>
        <pc:spChg chg="del">
          <ac:chgData name="Ben Jones (Ben Jones)" userId="e6e8a0f3-34fe-4d14-b7ab-3a9f1769fff2" providerId="ADAL" clId="{78C1D944-C5E2-4D33-BE3A-5C243E175D98}" dt="2025-06-10T10:37:18.750" v="805" actId="700"/>
          <ac:spMkLst>
            <pc:docMk/>
            <pc:sldMk cId="549990195" sldId="264"/>
            <ac:spMk id="5" creationId="{8F0B9F06-AFBD-49F7-9BE1-7B56FE216A71}"/>
          </ac:spMkLst>
        </pc:spChg>
        <pc:spChg chg="del">
          <ac:chgData name="Ben Jones (Ben Jones)" userId="e6e8a0f3-34fe-4d14-b7ab-3a9f1769fff2" providerId="ADAL" clId="{78C1D944-C5E2-4D33-BE3A-5C243E175D98}" dt="2025-06-10T10:37:18.750" v="805" actId="700"/>
          <ac:spMkLst>
            <pc:docMk/>
            <pc:sldMk cId="549990195" sldId="264"/>
            <ac:spMk id="6" creationId="{4DEE1672-B77F-9592-4653-CB3C8E0634AB}"/>
          </ac:spMkLst>
        </pc:spChg>
        <pc:spChg chg="add mod ord">
          <ac:chgData name="Ben Jones (Ben Jones)" userId="e6e8a0f3-34fe-4d14-b7ab-3a9f1769fff2" providerId="ADAL" clId="{78C1D944-C5E2-4D33-BE3A-5C243E175D98}" dt="2025-06-10T10:38:58.284" v="832" actId="700"/>
          <ac:spMkLst>
            <pc:docMk/>
            <pc:sldMk cId="549990195" sldId="264"/>
            <ac:spMk id="7" creationId="{A5E19FFB-3D8F-DB03-B38B-27FE43EC06C8}"/>
          </ac:spMkLst>
        </pc:spChg>
        <pc:spChg chg="add del mod ord">
          <ac:chgData name="Ben Jones (Ben Jones)" userId="e6e8a0f3-34fe-4d14-b7ab-3a9f1769fff2" providerId="ADAL" clId="{78C1D944-C5E2-4D33-BE3A-5C243E175D98}" dt="2025-06-10T10:39:13.668" v="837" actId="478"/>
          <ac:spMkLst>
            <pc:docMk/>
            <pc:sldMk cId="549990195" sldId="264"/>
            <ac:spMk id="8" creationId="{52A00011-1D95-177D-779A-39FDCBB8629F}"/>
          </ac:spMkLst>
        </pc:spChg>
        <pc:spChg chg="add mod">
          <ac:chgData name="Ben Jones (Ben Jones)" userId="e6e8a0f3-34fe-4d14-b7ab-3a9f1769fff2" providerId="ADAL" clId="{78C1D944-C5E2-4D33-BE3A-5C243E175D98}" dt="2025-06-10T10:37:21.829" v="808"/>
          <ac:spMkLst>
            <pc:docMk/>
            <pc:sldMk cId="549990195" sldId="264"/>
            <ac:spMk id="9" creationId="{80F65A99-08C1-A978-A12B-8BB44A1B9690}"/>
          </ac:spMkLst>
        </pc:spChg>
        <pc:spChg chg="add mod ord">
          <ac:chgData name="Ben Jones (Ben Jones)" userId="e6e8a0f3-34fe-4d14-b7ab-3a9f1769fff2" providerId="ADAL" clId="{78C1D944-C5E2-4D33-BE3A-5C243E175D98}" dt="2025-06-10T11:43:34.085" v="858" actId="20577"/>
          <ac:spMkLst>
            <pc:docMk/>
            <pc:sldMk cId="549990195" sldId="264"/>
            <ac:spMk id="10" creationId="{400FA594-97CE-8BD3-D0B0-58075BCDEA2F}"/>
          </ac:spMkLst>
        </pc:spChg>
        <pc:spChg chg="add del mod">
          <ac:chgData name="Ben Jones (Ben Jones)" userId="e6e8a0f3-34fe-4d14-b7ab-3a9f1769fff2" providerId="ADAL" clId="{78C1D944-C5E2-4D33-BE3A-5C243E175D98}" dt="2025-06-10T10:39:16.928" v="838"/>
          <ac:spMkLst>
            <pc:docMk/>
            <pc:sldMk cId="549990195" sldId="264"/>
            <ac:spMk id="12" creationId="{03DC8AE5-72E6-4166-0772-D20D28E06A87}"/>
          </ac:spMkLst>
        </pc:spChg>
        <pc:picChg chg="add mod">
          <ac:chgData name="Ben Jones (Ben Jones)" userId="e6e8a0f3-34fe-4d14-b7ab-3a9f1769fff2" providerId="ADAL" clId="{78C1D944-C5E2-4D33-BE3A-5C243E175D98}" dt="2025-06-10T10:39:16.928" v="838"/>
          <ac:picMkLst>
            <pc:docMk/>
            <pc:sldMk cId="549990195" sldId="264"/>
            <ac:picMk id="13" creationId="{618E47E8-A163-12CC-AB54-95BF75450C40}"/>
          </ac:picMkLst>
        </pc:picChg>
      </pc:sldChg>
    </pc:docChg>
  </pc:docChgLst>
  <pc:docChgLst>
    <pc:chgData name="Ben Jones (Ben Jones)" userId="S::benjamin.jones21@det.nsw.edu.au::e6e8a0f3-34fe-4d14-b7ab-3a9f1769fff2" providerId="AD" clId="Web-{B93A56CB-D389-2B27-7D59-0C4563C48132}"/>
    <pc:docChg chg="sldOrd">
      <pc:chgData name="Ben Jones (Ben Jones)" userId="S::benjamin.jones21@det.nsw.edu.au::e6e8a0f3-34fe-4d14-b7ab-3a9f1769fff2" providerId="AD" clId="Web-{B93A56CB-D389-2B27-7D59-0C4563C48132}" dt="2025-06-11T04:10:09.179" v="1"/>
      <pc:docMkLst>
        <pc:docMk/>
      </pc:docMkLst>
      <pc:sldChg chg="ord">
        <pc:chgData name="Ben Jones (Ben Jones)" userId="S::benjamin.jones21@det.nsw.edu.au::e6e8a0f3-34fe-4d14-b7ab-3a9f1769fff2" providerId="AD" clId="Web-{B93A56CB-D389-2B27-7D59-0C4563C48132}" dt="2025-06-11T04:10:09.179" v="1"/>
        <pc:sldMkLst>
          <pc:docMk/>
          <pc:sldMk cId="3768076261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4308-54A0-119D-9883-92C814946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D6A3-FCC9-D117-00EC-40134F44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53241-DD48-0333-BA15-B8B8352A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E73C-5503-1BAD-DC16-CB4BF7B2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DEEC-EEAE-2E70-1B61-944B4AEB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44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834F-86E5-1E9E-1F96-CD35DF88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F383D-BE19-9205-9EFD-4E6D30D0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0C3-0338-8995-A11F-F8F58C5C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C384-11FD-F23C-F7CB-1B88B6C5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0D8E2-0FD5-BEE3-CC96-6FDD8746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84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AA2A-E03E-A45D-C368-544452F5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65554-910C-28B3-40A3-CA30A619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9195-2449-185F-3DE3-FB24B3D8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1B94-BC61-DBC7-9F23-E8F2AA36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086C-6DB3-DB44-BC00-166E82E4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04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CC81-21CC-D332-307D-BD4EABF1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A7DF-5C9D-7A48-2745-7675A491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3FB9-4FBD-9EE8-8456-354BFA53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5EA-8662-9CC4-4225-780EE710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0348-5009-4A9B-7A99-B795B6EF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70E9-24BA-BB3F-E6C2-CD847201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883D8-1AAA-42CC-F512-54FB95704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A68C-C963-6665-F8FD-D9EB562B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C327-CC1C-2113-EB2F-A6A6E71B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77CF-FB7E-F374-3B67-12AD96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3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999C-B8C1-859E-DB9B-505A99BA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44E3-121D-727C-0F71-ADE6A75B5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1076F-FA43-A69E-7FE8-2EF7EBB1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777C-EDD1-88B1-6280-D63C2F4D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192A-E8F0-DE84-E52A-16A32700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F2DA1-6A3B-A44B-846D-7A8B184E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51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E0C-D91C-F44D-DE2B-345E3D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1603-4BC1-F055-BE92-ADAD40A8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800D-70E6-A094-F89B-9847465A1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F61F-2EAD-7756-D74E-8B5329C7C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BD40-AA6E-2961-5F20-FDC9E1097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01010-AB65-6C52-8778-D807EC0B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94EDE-D963-EF8C-C931-AF01715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741F-BCE0-695F-2A7A-8D632520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95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B702-AE82-A5A1-108F-02EBABAC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BCBD3-3B7E-2BA7-C1D6-B02A3E6D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C6224-99C6-E978-E3E4-1BEA412E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38914-C755-58A7-D948-34F71C3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96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5AEE6-851D-8AE9-8802-B9BCFD51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8ED46-E29A-E0DD-4DD5-1AEF617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47F0-20A1-BDD5-0BBC-EB00A84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24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5FA-1FAF-197F-4BDE-6A898A2C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6EFF-F913-1F11-A470-39B704FB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3E1E-DD9A-0688-A82F-DF89750E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4700D-CB27-88D5-1E80-4C7C3F2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F7130-C2E7-1974-4F38-4858C044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6D14B-85D4-E304-D6F2-D5B9582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68C0-FCCA-1991-896F-4B22736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93FF-B84C-3413-CE24-509EA8BA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8538-1307-758D-F146-544F04E2A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29C0-8607-9561-0046-423174BF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EEA5-AAF4-47B8-6C57-49C55A36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79F88-6B50-A21D-277C-39981B1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4416-9E89-9C34-9EB8-7A0EC956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FE6F-383E-8D19-070A-5A8ACA59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C90-130B-4A63-C9F8-54F514D97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0A4DD-26E1-4754-8784-A5449317D6AC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4499-A486-8214-CE96-2FABF6F04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138E-2961-6344-91C2-331C9EE8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28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machine.PWM.html" TargetMode="External"/><Relationship Id="rId2" Type="http://schemas.openxmlformats.org/officeDocument/2006/relationships/hyperlink" Target="https://docs.micropython.org/en/latest/library/machine.Pin.html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E736-9C14-8B47-35EB-BD2CF5EF9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Pi Pico OOP Mini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7677D-E31B-D163-E787-064898239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Ben Jones</a:t>
            </a:r>
          </a:p>
          <a:p>
            <a:r>
              <a:rPr lang="en-AU" dirty="0"/>
              <a:t>Tempe High School</a:t>
            </a:r>
          </a:p>
          <a:p>
            <a:r>
              <a:rPr lang="en-AU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404635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25055-2520-F51B-B3B9-45BDBCD0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CB2F8-707E-7715-340E-5DB406F3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Simple Open Loop Control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5203F-60F9-52C2-FCE9-126DC3FF1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Traffic Lights remain green until pressed (idle state).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Button pressed triggers state change.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Lights rotate through a pattern based on time.</a:t>
            </a:r>
          </a:p>
          <a:p>
            <a:pPr marL="324000" indent="-324000">
              <a:buFont typeface="Arial" panose="020B0604020202020204" pitchFamily="34" charset="0"/>
              <a:buChar char="•"/>
            </a:pPr>
            <a:r>
              <a:rPr lang="en-US" sz="2000" dirty="0"/>
              <a:t>System returns to idle state</a:t>
            </a:r>
          </a:p>
        </p:txBody>
      </p:sp>
    </p:spTree>
    <p:extLst>
      <p:ext uri="{BB962C8B-B14F-4D97-AF65-F5344CB8AC3E}">
        <p14:creationId xmlns:p14="http://schemas.microsoft.com/office/powerpoint/2010/main" val="13737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79642-EA8A-3ADF-9E0E-56E7F6E9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B453A-CD21-CEA9-19F5-A9097CDD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  <a:p>
            <a:r>
              <a:rPr lang="en-US" dirty="0" err="1"/>
              <a:t>Generalisation</a:t>
            </a:r>
            <a:endParaRPr lang="en-US" dirty="0"/>
          </a:p>
          <a:p>
            <a:r>
              <a:rPr lang="en-US" dirty="0"/>
              <a:t>Parent/Child Class</a:t>
            </a:r>
          </a:p>
          <a:p>
            <a:r>
              <a:rPr lang="en-US" dirty="0"/>
              <a:t>Pin &amp; PWM Parent Classes</a:t>
            </a:r>
          </a:p>
          <a:p>
            <a:r>
              <a:rPr lang="en-US" dirty="0"/>
              <a:t>Instantiation</a:t>
            </a:r>
          </a:p>
          <a:p>
            <a:r>
              <a:rPr lang="en-US" dirty="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363501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858F3-6574-26AD-D895-9F4874EC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Unit Testing</a:t>
            </a:r>
          </a:p>
        </p:txBody>
      </p:sp>
      <p:pic>
        <p:nvPicPr>
          <p:cNvPr id="8" name="Content Placeholder 7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5026CB8D-2FD0-2434-C269-76F083701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22DC9A-D773-BD11-9F06-544619010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Testing method where individual components are tested in isolation to verify their correctness.</a:t>
            </a:r>
          </a:p>
          <a:p>
            <a:r>
              <a:rPr lang="en-US" dirty="0"/>
              <a:t>By ensuring each component works independently, you can build more complex mechatronic solutions.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Logic</a:t>
            </a:r>
          </a:p>
          <a:p>
            <a:pPr marL="285750" indent="-285750">
              <a:buFontTx/>
              <a:buChar char="-"/>
            </a:pPr>
            <a:r>
              <a:rPr lang="en-US" dirty="0"/>
              <a:t>Functions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Classes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Components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dirty="0"/>
              <a:t>Wires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Wiring</a:t>
            </a:r>
          </a:p>
        </p:txBody>
      </p:sp>
    </p:spTree>
    <p:extLst>
      <p:ext uri="{BB962C8B-B14F-4D97-AF65-F5344CB8AC3E}">
        <p14:creationId xmlns:p14="http://schemas.microsoft.com/office/powerpoint/2010/main" val="376173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B6EDA1-5368-156C-E10E-309A274C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Generalisation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AF5855-D741-F058-7B7E-5BCEDAF8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70188"/>
            <a:ext cx="6172200" cy="390809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0B4C97-2535-9EAF-2C7C-8F0CAA910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On the Pi Pico, the Pin and PWM libraries are designed to be </a:t>
            </a:r>
            <a:r>
              <a:rPr lang="en-US" dirty="0" err="1"/>
              <a:t>generalised</a:t>
            </a:r>
            <a:r>
              <a:rPr lang="en-US" dirty="0"/>
              <a:t> to provide flexible and reusable interfaces for interacting with the microcontroller’s hardware. The simple on(), off() or high(), low() methods are not specific to any hardware but are </a:t>
            </a:r>
            <a:r>
              <a:rPr lang="en-US" dirty="0" err="1"/>
              <a:t>generalised</a:t>
            </a:r>
            <a:r>
              <a:rPr lang="en-US" dirty="0"/>
              <a:t> to the nature of a digital GPIO Pin. As a </a:t>
            </a:r>
            <a:r>
              <a:rPr lang="en-US" dirty="0" err="1"/>
              <a:t>generalised</a:t>
            </a:r>
            <a:r>
              <a:rPr lang="en-US" dirty="0"/>
              <a:t> class is inherited and the classes are extended, they become more specific (less </a:t>
            </a:r>
            <a:r>
              <a:rPr lang="en-US" dirty="0" err="1"/>
              <a:t>generalised</a:t>
            </a:r>
            <a:r>
              <a:rPr lang="en-US" dirty="0"/>
              <a:t>) and functional to specific hardware for which they are designed.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91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939E2-1C77-7C73-E82F-CEDFF9EE3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7B387-E9FE-C7F6-2747-83EEAC46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Parent/Child Class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6DB65-C117-4457-D2D5-9E585B133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70188"/>
            <a:ext cx="6172200" cy="390809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7A5026-098C-E06D-AE74-C3BF1B1C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parent/super classes Pin &amp; PWM are more </a:t>
            </a:r>
            <a:r>
              <a:rPr lang="en-US" dirty="0" err="1"/>
              <a:t>generalised</a:t>
            </a:r>
            <a:r>
              <a:rPr lang="en-US" dirty="0"/>
              <a:t> they defines common attributes and methods for their simplest form. The child/sub class inherits the </a:t>
            </a:r>
            <a:r>
              <a:rPr lang="en-US" dirty="0" err="1"/>
              <a:t>generalised</a:t>
            </a:r>
            <a:r>
              <a:rPr lang="en-US" dirty="0"/>
              <a:t> parent/super class and </a:t>
            </a:r>
            <a:r>
              <a:rPr lang="en-US" dirty="0" err="1"/>
              <a:t>extendeds</a:t>
            </a:r>
            <a:r>
              <a:rPr lang="en-US" dirty="0"/>
              <a:t> them </a:t>
            </a:r>
            <a:r>
              <a:rPr lang="en-US" dirty="0" err="1"/>
              <a:t>poviding</a:t>
            </a:r>
            <a:r>
              <a:rPr lang="en-US" dirty="0"/>
              <a:t> more specific (less </a:t>
            </a:r>
            <a:r>
              <a:rPr lang="en-US" dirty="0" err="1"/>
              <a:t>generalised</a:t>
            </a:r>
            <a:r>
              <a:rPr lang="en-US" dirty="0"/>
              <a:t>) functionality for the specific hardware. A child/sub class may add methods and attributes or override them using polymorphism.</a:t>
            </a:r>
          </a:p>
        </p:txBody>
      </p:sp>
    </p:spTree>
    <p:extLst>
      <p:ext uri="{BB962C8B-B14F-4D97-AF65-F5344CB8AC3E}">
        <p14:creationId xmlns:p14="http://schemas.microsoft.com/office/powerpoint/2010/main" val="376807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86937B-AE08-CEA9-288B-A7E12B6E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Parent Class Documentation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EA9320-0444-71FB-F85F-FBA13C915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Machine.Pin Library Documentation</a:t>
            </a:r>
            <a:endParaRPr lang="en-US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9FE974-4D1E-3967-5B90-8562E74CE4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Pin library in </a:t>
            </a:r>
            <a:r>
              <a:rPr lang="en-US" dirty="0" err="1"/>
              <a:t>MicroPython</a:t>
            </a:r>
            <a:r>
              <a:rPr lang="en-US" dirty="0"/>
              <a:t> for the Pi Pico allows you to control the General Purpose Input/Output (GPIO) pins of the Pico. It allows you to configure pins as digital (binary) inputs or outputs.</a:t>
            </a:r>
          </a:p>
          <a:p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523559-2C61-8EBE-6F77-9D95DA6B8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u="sng" dirty="0">
                <a:hlinkClick r:id="rId3"/>
              </a:rPr>
              <a:t>Machine.PWM Library Documentation</a:t>
            </a: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DCB01C-1983-9701-C36D-97E70AE72B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PWM Library provides an interface for controlling PWM signals on a specified GPIO pin. It allows you to configure any GPIO pin as a PWM and set the duty cycle and frequency.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9071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C6F239-F5E8-6417-880B-0B56CE59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Instantiation</a:t>
            </a:r>
            <a:endParaRPr lang="en-A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D1847C-4AD3-1D2C-43B8-828394D9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class is like a blueprint for an object—it defines the attributes and methods the object will have, but it isn’t an actual object itself. Instantiation is the process of using the class to create a real, usable object in memory.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Run: v03.py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582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E19FFB-3D8F-DB03-B38B-27FE43EC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Inheritance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0FA594-97CE-8BD3-D0B0-58075BCDE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is a fundamental concept in object-oriented programming (OOP). It allows a class (called a child or subclass) to inherit properties and </a:t>
            </a:r>
            <a:r>
              <a:rPr lang="en-US" dirty="0" err="1"/>
              <a:t>behaviours</a:t>
            </a:r>
            <a:r>
              <a:rPr lang="en-US" dirty="0"/>
              <a:t> (methods and attributes) from another class (called a parent or superclass).</a:t>
            </a:r>
          </a:p>
          <a:p>
            <a:r>
              <a:rPr lang="en-US" dirty="0"/>
              <a:t>In this case, the </a:t>
            </a:r>
            <a:r>
              <a:rPr lang="en-US" dirty="0" err="1"/>
              <a:t>Led_Light</a:t>
            </a:r>
            <a:r>
              <a:rPr lang="en-US" dirty="0"/>
              <a:t> class inherits the Pin class, and without any further instructions, the subclass inherits and can call all the methods of the super class, including on(), off(), high(), low(), toggle(), etc.</a:t>
            </a:r>
          </a:p>
          <a:p>
            <a:endParaRPr lang="en-US" dirty="0"/>
          </a:p>
          <a:p>
            <a:r>
              <a:rPr lang="en-US" b="1" dirty="0"/>
              <a:t>Run: v04.py</a:t>
            </a:r>
            <a:endParaRPr lang="en-AU" b="1" dirty="0"/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618E47E8-A163-12CC-AB54-95BF75450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70188"/>
            <a:ext cx="6172200" cy="3908098"/>
          </a:xfrm>
        </p:spPr>
      </p:pic>
    </p:spTree>
    <p:extLst>
      <p:ext uri="{BB962C8B-B14F-4D97-AF65-F5344CB8AC3E}">
        <p14:creationId xmlns:p14="http://schemas.microsoft.com/office/powerpoint/2010/main" val="549990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545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Pi Pico OOP Mini Project</vt:lpstr>
      <vt:lpstr>Simple Open Loop Control System</vt:lpstr>
      <vt:lpstr>Today</vt:lpstr>
      <vt:lpstr>Unit Testing</vt:lpstr>
      <vt:lpstr>Generalisation</vt:lpstr>
      <vt:lpstr>Parent/Child Class</vt:lpstr>
      <vt:lpstr>Parent Class Documentation</vt:lpstr>
      <vt:lpstr>Instantiation</vt:lpstr>
      <vt:lpstr>Inheritance</vt:lpstr>
    </vt:vector>
  </TitlesOfParts>
  <Company>NSW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Jones (Ben Jones)</dc:creator>
  <cp:lastModifiedBy>Ben Jones (Ben Jones)</cp:lastModifiedBy>
  <cp:revision>13</cp:revision>
  <dcterms:created xsi:type="dcterms:W3CDTF">2025-06-09T22:31:47Z</dcterms:created>
  <dcterms:modified xsi:type="dcterms:W3CDTF">2025-06-11T04:10:14Z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3dfd7-d93a-4381-a340-2995d8282205_Enabled">
    <vt:lpwstr>true</vt:lpwstr>
  </property>
  <property fmtid="{D5CDD505-2E9C-101B-9397-08002B2CF9AE}" pid="3" name="MSIP_Label_b603dfd7-d93a-4381-a340-2995d8282205_SetDate">
    <vt:lpwstr>2025-06-09T23:07:51Z</vt:lpwstr>
  </property>
  <property fmtid="{D5CDD505-2E9C-101B-9397-08002B2CF9AE}" pid="4" name="MSIP_Label_b603dfd7-d93a-4381-a340-2995d8282205_Method">
    <vt:lpwstr>Standard</vt:lpwstr>
  </property>
  <property fmtid="{D5CDD505-2E9C-101B-9397-08002B2CF9AE}" pid="5" name="MSIP_Label_b603dfd7-d93a-4381-a340-2995d8282205_Name">
    <vt:lpwstr>OFFICIAL</vt:lpwstr>
  </property>
  <property fmtid="{D5CDD505-2E9C-101B-9397-08002B2CF9AE}" pid="6" name="MSIP_Label_b603dfd7-d93a-4381-a340-2995d8282205_SiteId">
    <vt:lpwstr>05a0e69a-418a-47c1-9c25-9387261bf991</vt:lpwstr>
  </property>
  <property fmtid="{D5CDD505-2E9C-101B-9397-08002B2CF9AE}" pid="7" name="MSIP_Label_b603dfd7-d93a-4381-a340-2995d8282205_ActionId">
    <vt:lpwstr>602a9d87-e3b7-4b31-bc10-8b78be0c8437</vt:lpwstr>
  </property>
  <property fmtid="{D5CDD505-2E9C-101B-9397-08002B2CF9AE}" pid="8" name="MSIP_Label_b603dfd7-d93a-4381-a340-2995d8282205_ContentBits">
    <vt:lpwstr>0</vt:lpwstr>
  </property>
  <property fmtid="{D5CDD505-2E9C-101B-9397-08002B2CF9AE}" pid="9" name="MSIP_Label_b603dfd7-d93a-4381-a340-2995d8282205_Tag">
    <vt:lpwstr>10, 3, 0, 1</vt:lpwstr>
  </property>
</Properties>
</file>